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2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C05359D-A165-4048-B8B5-AE6950AC2D39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 dirty="0">
              <a:latin typeface="Arial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6E0DD1F-F938-4A83-8B1B-8C165F6ABBC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4D8F2AA-DAF7-4102-9167-5A75A806C29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5D90937-F43C-4C37-9526-CB7F21F072F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07A1018-FBCD-490A-B0A9-4EF7A8CCBBB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F6AD083-2B26-4C08-A0D1-EB1E0B982F7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3363FDB-27D3-4A8C-B5FA-A33D71BEA749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3AEF870-9051-4264-83CF-1C680DFF347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F1FB909-B52F-4AF7-978E-257682CE807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3875376-C88D-4BAB-A0B9-7F8A8E45D77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F351F69-58CB-4AE8-B8BA-17B156185F7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FD002DC-E9C1-4983-9AB3-2814E1EB2F4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833040" y="3051360"/>
            <a:ext cx="6665760" cy="83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6562"/>
              </a:lnSpc>
              <a:tabLst>
                <a:tab pos="0" algn="l"/>
              </a:tabLst>
            </a:pPr>
            <a:r>
              <a:rPr lang="en-US" sz="5250" b="1" strike="noStrike" spc="-1" dirty="0">
                <a:solidFill>
                  <a:srgbClr val="00002E"/>
                </a:solidFill>
                <a:latin typeface="Nunito"/>
                <a:ea typeface="Nunito"/>
              </a:rPr>
              <a:t>KEYLOGGER</a:t>
            </a:r>
            <a:endParaRPr lang="en-IN" sz="5250" b="0" strike="noStrike" spc="-1" dirty="0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833040" y="4217760"/>
            <a:ext cx="74772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 dirty="0">
                <a:solidFill>
                  <a:srgbClr val="00002E"/>
                </a:solidFill>
                <a:latin typeface="PT Sans"/>
                <a:ea typeface="PT Sans"/>
              </a:rPr>
              <a:t>Presented By: </a:t>
            </a:r>
            <a:r>
              <a:rPr lang="en-US" sz="1750" spc="-1" dirty="0">
                <a:solidFill>
                  <a:srgbClr val="00002E"/>
                </a:solidFill>
                <a:latin typeface="PT Sans"/>
                <a:ea typeface="PT Sans"/>
              </a:rPr>
              <a:t>N MOHAMED HAFIZ AMAAN</a:t>
            </a:r>
            <a:endParaRPr lang="en-IN" sz="1750" b="0" strike="noStrike" spc="-1" dirty="0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833040" y="4822920"/>
            <a:ext cx="74772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College Name : Aalim Muhammed Salegh College of Engineering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AE51B-AF12-C848-4FDF-5D24DF1A10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6" t="1009" r="17169" b="3405"/>
          <a:stretch/>
        </p:blipFill>
        <p:spPr>
          <a:xfrm>
            <a:off x="8331839" y="1"/>
            <a:ext cx="6298201" cy="82292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2799720" y="556200"/>
            <a:ext cx="6915240" cy="63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4969"/>
              </a:lnSpc>
              <a:tabLst>
                <a:tab pos="0" algn="l"/>
              </a:tabLst>
            </a:pPr>
            <a:r>
              <a:rPr lang="en-US" sz="3980" b="1" strike="noStrike" spc="-1">
                <a:solidFill>
                  <a:srgbClr val="00002E"/>
                </a:solidFill>
                <a:latin typeface="Nunito"/>
                <a:ea typeface="Nunito"/>
              </a:rPr>
              <a:t>Conclusion and future outlook</a:t>
            </a:r>
            <a:endParaRPr lang="en-IN" sz="3980" b="0" strike="noStrike" spc="-1">
              <a:latin typeface="Arial"/>
            </a:endParaRPr>
          </a:p>
        </p:txBody>
      </p:sp>
      <p:pic>
        <p:nvPicPr>
          <p:cNvPr id="134" name="Image 1" descr="preencoded.png"/>
          <p:cNvPicPr/>
          <p:nvPr/>
        </p:nvPicPr>
        <p:blipFill>
          <a:blip r:embed="rId4"/>
          <a:stretch/>
        </p:blipFill>
        <p:spPr>
          <a:xfrm>
            <a:off x="4312440" y="1591200"/>
            <a:ext cx="1489680" cy="148680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4981680" y="2325240"/>
            <a:ext cx="15120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180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6004440" y="1954800"/>
            <a:ext cx="3292560" cy="31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486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2D4DF2"/>
                </a:solidFill>
                <a:latin typeface="Nunito"/>
                <a:ea typeface="Nunito"/>
              </a:rPr>
              <a:t>Enhanced Security Measures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6004440" y="2391480"/>
            <a:ext cx="4566240" cy="32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Advanced encryption and multi-factor authentication</a:t>
            </a:r>
            <a:endParaRPr lang="en-IN" sz="1590" b="0" strike="noStrike" spc="-1">
              <a:latin typeface="Arial"/>
            </a:endParaRPr>
          </a:p>
        </p:txBody>
      </p:sp>
      <p:sp>
        <p:nvSpPr>
          <p:cNvPr id="138" name="CustomShape 6"/>
          <p:cNvSpPr/>
          <p:nvPr/>
        </p:nvSpPr>
        <p:spPr>
          <a:xfrm>
            <a:off x="5852880" y="3092040"/>
            <a:ext cx="5926680" cy="1224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9" name="Image 2" descr="preencoded.png"/>
          <p:cNvPicPr/>
          <p:nvPr/>
        </p:nvPicPr>
        <p:blipFill>
          <a:blip r:embed="rId5"/>
          <a:stretch/>
        </p:blipFill>
        <p:spPr>
          <a:xfrm>
            <a:off x="3567240" y="3128760"/>
            <a:ext cx="2979720" cy="1486800"/>
          </a:xfrm>
          <a:prstGeom prst="rect">
            <a:avLst/>
          </a:prstGeom>
          <a:ln>
            <a:noFill/>
          </a:ln>
        </p:spPr>
      </p:pic>
      <p:sp>
        <p:nvSpPr>
          <p:cNvPr id="140" name="CustomShape 7"/>
          <p:cNvSpPr/>
          <p:nvPr/>
        </p:nvSpPr>
        <p:spPr>
          <a:xfrm>
            <a:off x="4981680" y="3670200"/>
            <a:ext cx="15120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180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1" name="CustomShape 8"/>
          <p:cNvSpPr/>
          <p:nvPr/>
        </p:nvSpPr>
        <p:spPr>
          <a:xfrm>
            <a:off x="6749280" y="3492360"/>
            <a:ext cx="2776320" cy="31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486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015F98"/>
                </a:solidFill>
                <a:latin typeface="Nunito"/>
                <a:ea typeface="Nunito"/>
              </a:rPr>
              <a:t>Cybersecurity Education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2" name="CustomShape 9"/>
          <p:cNvSpPr/>
          <p:nvPr/>
        </p:nvSpPr>
        <p:spPr>
          <a:xfrm>
            <a:off x="6749280" y="3929040"/>
            <a:ext cx="4272120" cy="32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Continuous training to create a vigilant workforce</a:t>
            </a:r>
            <a:endParaRPr lang="en-IN" sz="1590" b="0" strike="noStrike" spc="-1">
              <a:latin typeface="Arial"/>
            </a:endParaRPr>
          </a:p>
        </p:txBody>
      </p:sp>
      <p:sp>
        <p:nvSpPr>
          <p:cNvPr id="143" name="CustomShape 10"/>
          <p:cNvSpPr/>
          <p:nvPr/>
        </p:nvSpPr>
        <p:spPr>
          <a:xfrm>
            <a:off x="6597720" y="4629600"/>
            <a:ext cx="5181840" cy="1224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4" name="Image 3" descr="preencoded.png"/>
          <p:cNvPicPr/>
          <p:nvPr/>
        </p:nvPicPr>
        <p:blipFill>
          <a:blip r:embed="rId6"/>
          <a:stretch/>
        </p:blipFill>
        <p:spPr>
          <a:xfrm>
            <a:off x="2822400" y="4666320"/>
            <a:ext cx="4469760" cy="1486800"/>
          </a:xfrm>
          <a:prstGeom prst="rect">
            <a:avLst/>
          </a:prstGeom>
          <a:ln>
            <a:noFill/>
          </a:ln>
        </p:spPr>
      </p:pic>
      <p:sp>
        <p:nvSpPr>
          <p:cNvPr id="145" name="CustomShape 11"/>
          <p:cNvSpPr/>
          <p:nvPr/>
        </p:nvSpPr>
        <p:spPr>
          <a:xfrm>
            <a:off x="4981680" y="5207760"/>
            <a:ext cx="15120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180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6" name="CustomShape 12"/>
          <p:cNvSpPr/>
          <p:nvPr/>
        </p:nvSpPr>
        <p:spPr>
          <a:xfrm>
            <a:off x="7494480" y="4868280"/>
            <a:ext cx="2524680" cy="31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486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AD1F96"/>
                </a:solidFill>
                <a:latin typeface="Nunito"/>
                <a:ea typeface="Nunito"/>
              </a:rPr>
              <a:t>Collaborative Efforts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7" name="CustomShape 13"/>
          <p:cNvSpPr/>
          <p:nvPr/>
        </p:nvSpPr>
        <p:spPr>
          <a:xfrm>
            <a:off x="7494480" y="5304960"/>
            <a:ext cx="4133880" cy="64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Industry partnerships for threat intelligence sharing</a:t>
            </a:r>
            <a:endParaRPr lang="en-IN" sz="1590" b="0" strike="noStrike" spc="-1">
              <a:latin typeface="Arial"/>
            </a:endParaRPr>
          </a:p>
        </p:txBody>
      </p:sp>
      <p:sp>
        <p:nvSpPr>
          <p:cNvPr id="148" name="CustomShape 14"/>
          <p:cNvSpPr/>
          <p:nvPr/>
        </p:nvSpPr>
        <p:spPr>
          <a:xfrm>
            <a:off x="2799720" y="6380640"/>
            <a:ext cx="9030240" cy="12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The future outlook entails implementing enhanced security measures such as advanced encryption and multi-factor authentication. Additionally, continuous cybersecurity education will be prioritized to create a vigilant workforce. Collaborative efforts through industry partnerships for threat intelligence sharing will also play a crucial role in addressing evolving cybersecurity challenges.</a:t>
            </a:r>
            <a:endParaRPr lang="en-IN" sz="159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2"/>
          <p:cNvSpPr/>
          <p:nvPr/>
        </p:nvSpPr>
        <p:spPr>
          <a:xfrm>
            <a:off x="833040" y="3051360"/>
            <a:ext cx="6665760" cy="83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6562"/>
              </a:lnSpc>
              <a:tabLst>
                <a:tab pos="0" algn="l"/>
              </a:tabLst>
            </a:pPr>
            <a:r>
              <a:rPr lang="en-US" sz="5250" b="1" strike="noStrike" spc="-1">
                <a:solidFill>
                  <a:srgbClr val="00002E"/>
                </a:solidFill>
                <a:latin typeface="Nunito"/>
                <a:ea typeface="Nunito"/>
              </a:rPr>
              <a:t>Thank You</a:t>
            </a:r>
            <a:endParaRPr lang="en-IN" sz="5250" b="0" strike="noStrike" spc="-1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833040" y="4217760"/>
            <a:ext cx="74772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We appreciate your time and attention.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833040" y="4822920"/>
            <a:ext cx="74772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Thank you for considering our presentation.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47C50F-BF4A-0FF9-A972-A8DBF0A4F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40" y="-36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2" name="Image 1" descr="preencoded.png"/>
          <p:cNvPicPr/>
          <p:nvPr/>
        </p:nvPicPr>
        <p:blipFill>
          <a:blip r:embed="rId4"/>
          <a:stretch/>
        </p:blipFill>
        <p:spPr>
          <a:xfrm>
            <a:off x="0" y="0"/>
            <a:ext cx="14630040" cy="277704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2348280" y="379764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Outline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2348280" y="4825440"/>
            <a:ext cx="3162600" cy="280656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4"/>
          <p:cNvSpPr/>
          <p:nvPr/>
        </p:nvSpPr>
        <p:spPr>
          <a:xfrm>
            <a:off x="2593440" y="5070240"/>
            <a:ext cx="26726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Introduction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2593440" y="5550840"/>
            <a:ext cx="26726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 brief overview of the presentation structure and topics to be covered.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5733720" y="4825440"/>
            <a:ext cx="3162600" cy="287856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7"/>
          <p:cNvSpPr/>
          <p:nvPr/>
        </p:nvSpPr>
        <p:spPr>
          <a:xfrm>
            <a:off x="5978520" y="5070240"/>
            <a:ext cx="26726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Key Points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59" name="CustomShape 8"/>
          <p:cNvSpPr/>
          <p:nvPr/>
        </p:nvSpPr>
        <p:spPr>
          <a:xfrm>
            <a:off x="5978520" y="5550840"/>
            <a:ext cx="26726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Highlighted key concepts and areas of focus in the cybersecurity landscape.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60" name="CustomShape 9"/>
          <p:cNvSpPr/>
          <p:nvPr/>
        </p:nvSpPr>
        <p:spPr>
          <a:xfrm>
            <a:off x="9118800" y="4825440"/>
            <a:ext cx="3162600" cy="295056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10"/>
          <p:cNvSpPr/>
          <p:nvPr/>
        </p:nvSpPr>
        <p:spPr>
          <a:xfrm>
            <a:off x="9363960" y="5070240"/>
            <a:ext cx="267264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Implementation Strategy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62" name="CustomShape 11"/>
          <p:cNvSpPr/>
          <p:nvPr/>
        </p:nvSpPr>
        <p:spPr>
          <a:xfrm>
            <a:off x="9363960" y="5897880"/>
            <a:ext cx="26726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Approach to addressing cybersecurity threats and the proposed solutions.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64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5" name="Image 1" descr="preencoded.png"/>
          <p:cNvPicPr/>
          <p:nvPr/>
        </p:nvPicPr>
        <p:blipFill>
          <a:blip r:embed="rId4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66" name="CustomShape 2"/>
          <p:cNvSpPr/>
          <p:nvPr/>
        </p:nvSpPr>
        <p:spPr>
          <a:xfrm>
            <a:off x="833040" y="271260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Problem Statement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833040" y="3740040"/>
            <a:ext cx="7477200" cy="177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In today's digital age, where cybersecurity threats loom large, one of the significant concerns is the proliferation of keylogger malware. This type of malware poses a severe threat to individuals, businesses, and organizations, as it clandestinely records keystrokes, potentially compromising sensitive information.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69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0" name="Image 1" descr="preencoded.png"/>
          <p:cNvPicPr/>
          <p:nvPr/>
        </p:nvPicPr>
        <p:blipFill>
          <a:blip r:embed="rId4"/>
          <a:stretch/>
        </p:blipFill>
        <p:spPr>
          <a:xfrm>
            <a:off x="10972800" y="0"/>
            <a:ext cx="3657240" cy="8229240"/>
          </a:xfrm>
          <a:prstGeom prst="rect">
            <a:avLst/>
          </a:prstGeom>
          <a:ln>
            <a:noFill/>
          </a:ln>
        </p:spPr>
      </p:pic>
      <p:sp>
        <p:nvSpPr>
          <p:cNvPr id="71" name="CustomShape 2"/>
          <p:cNvSpPr/>
          <p:nvPr/>
        </p:nvSpPr>
        <p:spPr>
          <a:xfrm>
            <a:off x="833040" y="92556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Proposed Solution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1152720" y="1953000"/>
            <a:ext cx="27360" cy="5350680"/>
          </a:xfrm>
          <a:prstGeom prst="rect">
            <a:avLst/>
          </a:prstGeom>
          <a:solidFill>
            <a:srgbClr val="DFDF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" name="CustomShape 4"/>
          <p:cNvSpPr/>
          <p:nvPr/>
        </p:nvSpPr>
        <p:spPr>
          <a:xfrm>
            <a:off x="1416600" y="2362680"/>
            <a:ext cx="777240" cy="2736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CustomShape 5"/>
          <p:cNvSpPr/>
          <p:nvPr/>
        </p:nvSpPr>
        <p:spPr>
          <a:xfrm>
            <a:off x="916560" y="2126520"/>
            <a:ext cx="499680" cy="49968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CustomShape 6"/>
          <p:cNvSpPr/>
          <p:nvPr/>
        </p:nvSpPr>
        <p:spPr>
          <a:xfrm>
            <a:off x="1066320" y="2168280"/>
            <a:ext cx="19980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280"/>
              </a:lnSpc>
              <a:tabLst>
                <a:tab pos="0" algn="l"/>
              </a:tabLst>
            </a:pPr>
            <a:r>
              <a:rPr lang="en-US" sz="2630" b="1" strike="noStrike" spc="-1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76" name="CustomShape 7"/>
          <p:cNvSpPr/>
          <p:nvPr/>
        </p:nvSpPr>
        <p:spPr>
          <a:xfrm>
            <a:off x="2388600" y="2175120"/>
            <a:ext cx="590040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Implementation of Multi-Factor Authentication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77" name="CustomShape 8"/>
          <p:cNvSpPr/>
          <p:nvPr/>
        </p:nvSpPr>
        <p:spPr>
          <a:xfrm>
            <a:off x="2388600" y="265572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Integrate multi-factor authentication to add an extra layer of security for user verification.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78" name="CustomShape 9"/>
          <p:cNvSpPr/>
          <p:nvPr/>
        </p:nvSpPr>
        <p:spPr>
          <a:xfrm>
            <a:off x="1416600" y="4220640"/>
            <a:ext cx="777240" cy="2736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10"/>
          <p:cNvSpPr/>
          <p:nvPr/>
        </p:nvSpPr>
        <p:spPr>
          <a:xfrm>
            <a:off x="916560" y="3984480"/>
            <a:ext cx="499680" cy="49968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11"/>
          <p:cNvSpPr/>
          <p:nvPr/>
        </p:nvSpPr>
        <p:spPr>
          <a:xfrm>
            <a:off x="1066320" y="4026240"/>
            <a:ext cx="19980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280"/>
              </a:lnSpc>
              <a:tabLst>
                <a:tab pos="0" algn="l"/>
              </a:tabLst>
            </a:pPr>
            <a:r>
              <a:rPr lang="en-US" sz="2630" b="1" strike="noStrike" spc="-1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81" name="CustomShape 12"/>
          <p:cNvSpPr/>
          <p:nvPr/>
        </p:nvSpPr>
        <p:spPr>
          <a:xfrm>
            <a:off x="2388600" y="4033080"/>
            <a:ext cx="29984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Regular Security Audits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82" name="CustomShape 13"/>
          <p:cNvSpPr/>
          <p:nvPr/>
        </p:nvSpPr>
        <p:spPr>
          <a:xfrm>
            <a:off x="2388600" y="451332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Conduct routine security audits to identify vulnerabilities and address them promptly.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83" name="CustomShape 14"/>
          <p:cNvSpPr/>
          <p:nvPr/>
        </p:nvSpPr>
        <p:spPr>
          <a:xfrm>
            <a:off x="1416600" y="6078240"/>
            <a:ext cx="777240" cy="27360"/>
          </a:xfrm>
          <a:prstGeom prst="rect">
            <a:avLst/>
          </a:prstGeom>
          <a:solidFill>
            <a:srgbClr val="AD1F9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15"/>
          <p:cNvSpPr/>
          <p:nvPr/>
        </p:nvSpPr>
        <p:spPr>
          <a:xfrm>
            <a:off x="916560" y="5842080"/>
            <a:ext cx="499680" cy="49968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16"/>
          <p:cNvSpPr/>
          <p:nvPr/>
        </p:nvSpPr>
        <p:spPr>
          <a:xfrm>
            <a:off x="1066320" y="5883840"/>
            <a:ext cx="19980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280"/>
              </a:lnSpc>
              <a:tabLst>
                <a:tab pos="0" algn="l"/>
              </a:tabLst>
            </a:pPr>
            <a:r>
              <a:rPr lang="en-US" sz="2630" b="1" strike="noStrike" spc="-1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86" name="CustomShape 17"/>
          <p:cNvSpPr/>
          <p:nvPr/>
        </p:nvSpPr>
        <p:spPr>
          <a:xfrm>
            <a:off x="2388600" y="5890680"/>
            <a:ext cx="336852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User Awareness Programs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87" name="CustomShape 18"/>
          <p:cNvSpPr/>
          <p:nvPr/>
        </p:nvSpPr>
        <p:spPr>
          <a:xfrm>
            <a:off x="2388600" y="637128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Empower users with knowledge on recognizing and mitigating cybersecurity threats through awareness programs.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0" name="Image 1" descr="preencoded.png"/>
          <p:cNvPicPr/>
          <p:nvPr/>
        </p:nvPicPr>
        <p:blipFill>
          <a:blip r:embed="rId4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833040" y="2418120"/>
            <a:ext cx="7477200" cy="138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Challenges in Addressing Cybersecurity Threats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719640" y="4502880"/>
            <a:ext cx="74772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In the complex landscape of cybersecurity, the ever-evolving nature of threats presents significant challenges for organizations.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792000" y="5913720"/>
            <a:ext cx="74772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Addressing vulnerabilities amidst sophisticated attacks requires constant vigilance and proactive measures.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6" name="Image 1" descr="preencoded.png"/>
          <p:cNvPicPr/>
          <p:nvPr/>
        </p:nvPicPr>
        <p:blipFill>
          <a:blip r:embed="rId4"/>
          <a:stretch/>
        </p:blipFill>
        <p:spPr>
          <a:xfrm>
            <a:off x="0" y="0"/>
            <a:ext cx="3657240" cy="8229240"/>
          </a:xfrm>
          <a:prstGeom prst="rect">
            <a:avLst/>
          </a:prstGeom>
          <a:ln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4490640" y="934920"/>
            <a:ext cx="802764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System Development Approach</a:t>
            </a:r>
            <a:endParaRPr lang="en-IN" sz="4380" b="0" strike="noStrike" spc="-1">
              <a:latin typeface="Arial"/>
            </a:endParaRPr>
          </a:p>
        </p:txBody>
      </p:sp>
      <p:pic>
        <p:nvPicPr>
          <p:cNvPr id="98" name="Image 2" descr="preencoded.png"/>
          <p:cNvPicPr/>
          <p:nvPr/>
        </p:nvPicPr>
        <p:blipFill>
          <a:blip r:embed="rId5"/>
          <a:stretch/>
        </p:blipFill>
        <p:spPr>
          <a:xfrm>
            <a:off x="4490640" y="1962360"/>
            <a:ext cx="1110600" cy="1776960"/>
          </a:xfrm>
          <a:prstGeom prst="rect">
            <a:avLst/>
          </a:prstGeom>
          <a:ln>
            <a:noFill/>
          </a:ln>
        </p:spPr>
      </p:pic>
      <p:sp>
        <p:nvSpPr>
          <p:cNvPr id="99" name="CustomShape 3"/>
          <p:cNvSpPr/>
          <p:nvPr/>
        </p:nvSpPr>
        <p:spPr>
          <a:xfrm>
            <a:off x="5934960" y="2184480"/>
            <a:ext cx="309312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Requirements Gathering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5934960" y="2665080"/>
            <a:ext cx="786168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Collaborate with stakeholders to understand system needs and objectives.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01" name="Image 3" descr="preencoded.png"/>
          <p:cNvPicPr/>
          <p:nvPr/>
        </p:nvPicPr>
        <p:blipFill>
          <a:blip r:embed="rId6"/>
          <a:stretch/>
        </p:blipFill>
        <p:spPr>
          <a:xfrm>
            <a:off x="4490640" y="3740040"/>
            <a:ext cx="1110600" cy="1776960"/>
          </a:xfrm>
          <a:prstGeom prst="rect">
            <a:avLst/>
          </a:prstGeom>
          <a:ln>
            <a:noFill/>
          </a:ln>
        </p:spPr>
      </p:pic>
      <p:sp>
        <p:nvSpPr>
          <p:cNvPr id="102" name="CustomShape 5"/>
          <p:cNvSpPr/>
          <p:nvPr/>
        </p:nvSpPr>
        <p:spPr>
          <a:xfrm>
            <a:off x="5934960" y="396216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System Design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3" name="CustomShape 6"/>
          <p:cNvSpPr/>
          <p:nvPr/>
        </p:nvSpPr>
        <p:spPr>
          <a:xfrm>
            <a:off x="5934960" y="4442400"/>
            <a:ext cx="786168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Create a comprehensive plan, including architecture, interfaces, and data flow.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04" name="Image 4" descr="preencoded.png"/>
          <p:cNvPicPr/>
          <p:nvPr/>
        </p:nvPicPr>
        <p:blipFill>
          <a:blip r:embed="rId7"/>
          <a:stretch/>
        </p:blipFill>
        <p:spPr>
          <a:xfrm>
            <a:off x="4490640" y="5517360"/>
            <a:ext cx="1110600" cy="1776960"/>
          </a:xfrm>
          <a:prstGeom prst="rect">
            <a:avLst/>
          </a:prstGeom>
          <a:ln>
            <a:noFill/>
          </a:ln>
        </p:spPr>
      </p:pic>
      <p:sp>
        <p:nvSpPr>
          <p:cNvPr id="105" name="CustomShape 7"/>
          <p:cNvSpPr/>
          <p:nvPr/>
        </p:nvSpPr>
        <p:spPr>
          <a:xfrm>
            <a:off x="5934960" y="5739480"/>
            <a:ext cx="29714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Development &amp; Testing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6" name="CustomShape 8"/>
          <p:cNvSpPr/>
          <p:nvPr/>
        </p:nvSpPr>
        <p:spPr>
          <a:xfrm>
            <a:off x="5934960" y="6220080"/>
            <a:ext cx="786168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Implement the design, ensuring functionality and security through rigorous testing.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2"/>
          <p:cNvSpPr/>
          <p:nvPr/>
        </p:nvSpPr>
        <p:spPr>
          <a:xfrm>
            <a:off x="2348280" y="1003320"/>
            <a:ext cx="692028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Algorithm and Deployment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2348280" y="2230920"/>
            <a:ext cx="469548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The algorithm for cybersecurity must be robust and adaptive to evolving threats. Deployment efficiency is essential to ensure seamless integration without disrupting existing systems.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11" name="Image 1" descr="preencoded.png"/>
          <p:cNvPicPr/>
          <p:nvPr/>
        </p:nvPicPr>
        <p:blipFill>
          <a:blip r:embed="rId4"/>
          <a:stretch/>
        </p:blipFill>
        <p:spPr>
          <a:xfrm>
            <a:off x="7593840" y="2280600"/>
            <a:ext cx="4695480" cy="469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"/>
          <p:cNvSpPr/>
          <p:nvPr/>
        </p:nvSpPr>
        <p:spPr>
          <a:xfrm>
            <a:off x="2348280" y="181548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Result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348280" y="3183480"/>
            <a:ext cx="388440" cy="38844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4"/>
          <p:cNvSpPr/>
          <p:nvPr/>
        </p:nvSpPr>
        <p:spPr>
          <a:xfrm>
            <a:off x="2959200" y="3204000"/>
            <a:ext cx="36698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Analysis of Detected Threats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2959200" y="3684600"/>
            <a:ext cx="42444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Evaluating the nature and impact of the detected security breaches.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18" name="CustomShape 6"/>
          <p:cNvSpPr/>
          <p:nvPr/>
        </p:nvSpPr>
        <p:spPr>
          <a:xfrm>
            <a:off x="7426440" y="3183480"/>
            <a:ext cx="388440" cy="38844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7"/>
          <p:cNvSpPr/>
          <p:nvPr/>
        </p:nvSpPr>
        <p:spPr>
          <a:xfrm>
            <a:off x="8037360" y="3204000"/>
            <a:ext cx="421128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Incident Response and Mitigation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20" name="CustomShape 8"/>
          <p:cNvSpPr/>
          <p:nvPr/>
        </p:nvSpPr>
        <p:spPr>
          <a:xfrm>
            <a:off x="8037360" y="3684600"/>
            <a:ext cx="42444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Implementing strategies to address and mitigate the identified cybersecurity threats.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21" name="CustomShape 9"/>
          <p:cNvSpPr/>
          <p:nvPr/>
        </p:nvSpPr>
        <p:spPr>
          <a:xfrm>
            <a:off x="2348280" y="4846680"/>
            <a:ext cx="388440" cy="38844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10"/>
          <p:cNvSpPr/>
          <p:nvPr/>
        </p:nvSpPr>
        <p:spPr>
          <a:xfrm>
            <a:off x="2959200" y="4867560"/>
            <a:ext cx="410796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Adaptation of Security Protocols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23" name="CustomShape 11"/>
          <p:cNvSpPr/>
          <p:nvPr/>
        </p:nvSpPr>
        <p:spPr>
          <a:xfrm>
            <a:off x="2959200" y="5347800"/>
            <a:ext cx="42444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Adjusting security protocols based on the outcomes of the threat analysis.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24" name="CustomShape 12"/>
          <p:cNvSpPr/>
          <p:nvPr/>
        </p:nvSpPr>
        <p:spPr>
          <a:xfrm>
            <a:off x="7426440" y="4846680"/>
            <a:ext cx="388440" cy="38844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13"/>
          <p:cNvSpPr/>
          <p:nvPr/>
        </p:nvSpPr>
        <p:spPr>
          <a:xfrm>
            <a:off x="8037360" y="4867560"/>
            <a:ext cx="382248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Documentation and Reporting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26" name="CustomShape 14"/>
          <p:cNvSpPr/>
          <p:nvPr/>
        </p:nvSpPr>
        <p:spPr>
          <a:xfrm>
            <a:off x="8037360" y="5347800"/>
            <a:ext cx="424440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Documenting the results and preparing reports for stakeholders and future reference.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2"/>
          <p:cNvSpPr/>
          <p:nvPr/>
        </p:nvSpPr>
        <p:spPr>
          <a:xfrm>
            <a:off x="2348280" y="376776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F5E667-5A16-BF57-115F-16330DCC4823}"/>
              </a:ext>
            </a:extLst>
          </p:cNvPr>
          <p:cNvSpPr txBox="1"/>
          <p:nvPr/>
        </p:nvSpPr>
        <p:spPr>
          <a:xfrm>
            <a:off x="877006" y="1765004"/>
            <a:ext cx="1287602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"'w'"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"'w'"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"'w'"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"'h'"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"'h'"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"'h'"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"'e'"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"'e'"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"'n'"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"'e'"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"'n'"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Key.shift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Key.shift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"'F'"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Key.shift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"'f'"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"'n'"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"'n'"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"'n'"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"'a'"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"'a'"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"'l'"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"'a'"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"'l'"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Key.shift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Key.shift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"'I'"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"'I'"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"'P'"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"'P'"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"'P'"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"'L'"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"'L'"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Key.shift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"'l'"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Key.right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Key.right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Key.right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Key.enter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Key.enter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Key.enter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Key.backspace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"'y'"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"'y'"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"'y'"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"'o'"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"'o'"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"'o'"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"'u'"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"'u'"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"'u'"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"'t'"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"'t'"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"'t'"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"'u'"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"'u'"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"'u'"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"'b'"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"'b'"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"'b'"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"'e'"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"'e'"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"'e'"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"Pressed"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Key.enter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"Held"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Key.enter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}, {</a:t>
            </a:r>
            <a:r>
              <a:rPr lang="en-IN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"Released"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Key.enter</a:t>
            </a:r>
            <a:r>
              <a:rPr lang="en-IN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}]</a:t>
            </a:r>
          </a:p>
          <a:p>
            <a:endParaRPr lang="en-IN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034DA-497E-3EB0-4336-D811DC695D58}"/>
              </a:ext>
            </a:extLst>
          </p:cNvPr>
          <p:cNvSpPr txBox="1"/>
          <p:nvPr/>
        </p:nvSpPr>
        <p:spPr>
          <a:xfrm>
            <a:off x="988828" y="691116"/>
            <a:ext cx="350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name: </a:t>
            </a:r>
            <a:r>
              <a:rPr lang="en-US" dirty="0" err="1"/>
              <a:t>key_log.json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1413</Words>
  <Application>Microsoft Office PowerPoint</Application>
  <PresentationFormat>Custom</PresentationFormat>
  <Paragraphs>70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Consolas</vt:lpstr>
      <vt:lpstr>Nunito</vt:lpstr>
      <vt:lpstr>PT Sans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Alniyaz</dc:title>
  <dc:subject>PptxGenJS Presentation</dc:subject>
  <dc:creator>"S Alniyaz" &lt;brightalniyaz@gmail.com&gt;</dc:creator>
  <dc:description/>
  <cp:lastModifiedBy>MHA N</cp:lastModifiedBy>
  <cp:revision>6</cp:revision>
  <dcterms:created xsi:type="dcterms:W3CDTF">2024-04-01T07:11:25Z</dcterms:created>
  <dcterms:modified xsi:type="dcterms:W3CDTF">2024-04-25T15:28:46Z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11</vt:i4>
  </property>
  <property fmtid="{D5CDD505-2E9C-101B-9397-08002B2CF9AE}" pid="9" name="PresentationFormat">
    <vt:lpwstr>On-screen Show (16:9)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11</vt:i4>
  </property>
</Properties>
</file>